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875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5497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5209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895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555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1999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08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7556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409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3634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8370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82041-992C-4147-A1C9-A6007A388CAB}" type="datetimeFigureOut">
              <a:rPr lang="zh-TW" altLang="en-US" smtClean="0"/>
              <a:t>2019/10/20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98F64-32CE-4301-AC55-EC7F65C5A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8437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78840" y="1181793"/>
            <a:ext cx="10434320" cy="4886960"/>
          </a:xfrm>
          <a:prstGeom prst="rect">
            <a:avLst/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993053"/>
            <a:ext cx="9144000" cy="2387600"/>
          </a:xfrm>
        </p:spPr>
        <p:txBody>
          <a:bodyPr/>
          <a:lstStyle/>
          <a:p>
            <a:r>
              <a:rPr lang="en-US" altLang="zh-TW" dirty="0" smtClean="0">
                <a:latin typeface="Calisto MT" panose="02040603050505030304" pitchFamily="18" charset="0"/>
              </a:rPr>
              <a:t>DEBRIS</a:t>
            </a:r>
            <a:r>
              <a:rPr lang="zh-TW" altLang="en-US" dirty="0">
                <a:latin typeface="Calisto MT" panose="02040603050505030304" pitchFamily="18" charset="0"/>
              </a:rPr>
              <a:t> </a:t>
            </a:r>
            <a:r>
              <a:rPr lang="en-US" altLang="zh-TW" dirty="0" smtClean="0">
                <a:latin typeface="Calisto MT" panose="02040603050505030304" pitchFamily="18" charset="0"/>
              </a:rPr>
              <a:t>HUNTER</a:t>
            </a:r>
            <a:endParaRPr lang="zh-TW" altLang="en-US" dirty="0">
              <a:latin typeface="Calisto MT" panose="0204060305050503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869892"/>
            <a:ext cx="9144000" cy="1655762"/>
          </a:xfrm>
        </p:spPr>
        <p:txBody>
          <a:bodyPr/>
          <a:lstStyle/>
          <a:p>
            <a:r>
              <a:rPr lang="en-US" altLang="zh-TW" dirty="0" smtClean="0">
                <a:latin typeface="Arial Narrow" panose="020B0606020202030204" pitchFamily="34" charset="0"/>
              </a:rPr>
              <a:t>2019 NASA HACKATHON</a:t>
            </a:r>
          </a:p>
          <a:p>
            <a:r>
              <a:rPr lang="en-US" altLang="zh-TW" dirty="0" smtClean="0">
                <a:latin typeface="Arial Narrow" panose="020B0606020202030204" pitchFamily="34" charset="0"/>
              </a:rPr>
              <a:t>No.</a:t>
            </a:r>
            <a:r>
              <a:rPr lang="zh-TW" altLang="en-US" dirty="0" smtClean="0">
                <a:latin typeface="Arial Narrow" panose="020B0606020202030204" pitchFamily="34" charset="0"/>
              </a:rPr>
              <a:t> </a:t>
            </a:r>
            <a:r>
              <a:rPr lang="en-US" altLang="zh-TW" dirty="0" smtClean="0">
                <a:latin typeface="Arial Narrow" panose="020B0606020202030204" pitchFamily="34" charset="0"/>
              </a:rPr>
              <a:t>58</a:t>
            </a:r>
            <a:endParaRPr lang="zh-TW" altLang="en-US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60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2358255" cy="695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87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367491" cy="695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2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78839" y="1131600"/>
            <a:ext cx="10434320" cy="4886960"/>
          </a:xfrm>
          <a:prstGeom prst="rect">
            <a:avLst/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03745" y="1131600"/>
            <a:ext cx="9984509" cy="2387600"/>
          </a:xfrm>
        </p:spPr>
        <p:txBody>
          <a:bodyPr>
            <a:normAutofit/>
          </a:bodyPr>
          <a:lstStyle/>
          <a:p>
            <a:r>
              <a:rPr lang="en-US" altLang="zh-TW" sz="4800" dirty="0" smtClean="0">
                <a:latin typeface="Bahnschrift SemiBold SemiConden" panose="020B0502040204020203" pitchFamily="34" charset="0"/>
              </a:rPr>
              <a:t>We care about where we live</a:t>
            </a:r>
            <a:endParaRPr lang="zh-TW" altLang="en-US" sz="4800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type="subTitle" idx="1"/>
          </p:nvPr>
        </p:nvSpPr>
        <p:spPr>
          <a:xfrm>
            <a:off x="1523999" y="3943783"/>
            <a:ext cx="9144000" cy="1655762"/>
          </a:xfrm>
        </p:spPr>
        <p:txBody>
          <a:bodyPr/>
          <a:lstStyle/>
          <a:p>
            <a:r>
              <a:rPr lang="en-US" altLang="zh-TW" dirty="0" smtClean="0">
                <a:latin typeface="Baskerville Old Face" panose="02020602080505020303" pitchFamily="18" charset="0"/>
              </a:rPr>
              <a:t>We hope the public will pay attention to the issue of space debris</a:t>
            </a:r>
          </a:p>
          <a:p>
            <a:r>
              <a:rPr lang="en-US" altLang="zh-TW" dirty="0" smtClean="0">
                <a:latin typeface="Baskerville Old Face" panose="02020602080505020303" pitchFamily="18" charset="0"/>
              </a:rPr>
              <a:t>Hence, we created these web games</a:t>
            </a:r>
            <a:endParaRPr lang="zh-TW" altLang="en-US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689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878839" y="1131600"/>
            <a:ext cx="10434320" cy="4886960"/>
          </a:xfrm>
          <a:prstGeom prst="rect">
            <a:avLst/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2361334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4800" dirty="0" smtClean="0">
                <a:latin typeface="Bahnschrift SemiBold" panose="020B0502040204020203" pitchFamily="34" charset="0"/>
              </a:rPr>
              <a:t>Our Server</a:t>
            </a:r>
          </a:p>
          <a:p>
            <a:pPr marL="0" indent="0" algn="ctr">
              <a:buNone/>
            </a:pPr>
            <a:r>
              <a:rPr lang="en-US" altLang="zh-TW" sz="4800" dirty="0">
                <a:latin typeface="Bahnschrift SemiBold" panose="020B0502040204020203" pitchFamily="34" charset="0"/>
              </a:rPr>
              <a:t>l</a:t>
            </a:r>
            <a:r>
              <a:rPr lang="en-US" altLang="zh-TW" sz="4800" dirty="0" smtClean="0">
                <a:latin typeface="Bahnschrift SemiBold" panose="020B0502040204020203" pitchFamily="34" charset="0"/>
              </a:rPr>
              <a:t>inux2.csie.ntu.edu.tw:8080</a:t>
            </a:r>
            <a:endParaRPr lang="zh-TW" altLang="en-US" sz="48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59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85140" y="365125"/>
            <a:ext cx="11066780" cy="6340475"/>
          </a:xfrm>
          <a:prstGeom prst="rect">
            <a:avLst/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Bahnschrift SemiBold SemiConden" panose="020B0502040204020203" pitchFamily="34" charset="0"/>
              </a:rPr>
              <a:t>Missions</a:t>
            </a:r>
            <a:endParaRPr lang="zh-TW" altLang="en-US" dirty="0">
              <a:latin typeface="Bahnschrift SemiBold SemiConden" panose="020B0502040204020203" pitchFamily="34" charset="0"/>
            </a:endParaRPr>
          </a:p>
        </p:txBody>
      </p:sp>
      <p:pic>
        <p:nvPicPr>
          <p:cNvPr id="6" name="2-game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324873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Website</a:t>
            </a:r>
            <a:endParaRPr lang="zh-TW" altLang="en-US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39782" cy="694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7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Website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354560" cy="694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3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Website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72354" cy="6959449"/>
          </a:xfrm>
          <a:prstGeom prst="rect">
            <a:avLst/>
          </a:prstGeom>
        </p:spPr>
      </p:pic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3929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54560" cy="694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96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98714"/>
            <a:ext cx="12367491" cy="695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479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41</Words>
  <Application>Microsoft Office PowerPoint</Application>
  <PresentationFormat>寬螢幕</PresentationFormat>
  <Paragraphs>12</Paragraphs>
  <Slides>11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1" baseType="lpstr">
      <vt:lpstr>新細明體</vt:lpstr>
      <vt:lpstr>Arial</vt:lpstr>
      <vt:lpstr>Arial Narrow</vt:lpstr>
      <vt:lpstr>Bahnschrift SemiBold</vt:lpstr>
      <vt:lpstr>Bahnschrift SemiBold SemiConden</vt:lpstr>
      <vt:lpstr>Baskerville Old Face</vt:lpstr>
      <vt:lpstr>Calibri</vt:lpstr>
      <vt:lpstr>Calibri Light</vt:lpstr>
      <vt:lpstr>Calisto MT</vt:lpstr>
      <vt:lpstr>Office 佈景主題</vt:lpstr>
      <vt:lpstr>DEBRIS HUNTER</vt:lpstr>
      <vt:lpstr>We care about where we live</vt:lpstr>
      <vt:lpstr>PowerPoint 簡報</vt:lpstr>
      <vt:lpstr>Missions</vt:lpstr>
      <vt:lpstr>Website</vt:lpstr>
      <vt:lpstr>Website</vt:lpstr>
      <vt:lpstr>Website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DEBRIS HUNTER</dc:title>
  <dc:creator>Jill Wung</dc:creator>
  <cp:lastModifiedBy>Jill Wung</cp:lastModifiedBy>
  <cp:revision>16</cp:revision>
  <dcterms:created xsi:type="dcterms:W3CDTF">2019-10-19T16:19:51Z</dcterms:created>
  <dcterms:modified xsi:type="dcterms:W3CDTF">2019-10-20T07:00:44Z</dcterms:modified>
</cp:coreProperties>
</file>

<file path=docProps/thumbnail.jpeg>
</file>